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0425" cy="43200638"/>
  <p:notesSz cx="6858000" cy="9144000"/>
  <p:defaultTextStyle>
    <a:defPPr>
      <a:defRPr lang="th-TH"/>
    </a:defPPr>
    <a:lvl1pPr marL="0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" d="100"/>
          <a:sy n="13" d="100"/>
        </p:scale>
        <p:origin x="2815" y="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DDAA2DA-71EE-DCC5-8144-FC01333BE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53" y="7070108"/>
            <a:ext cx="21600319" cy="1504022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E317751-BF76-B57C-E779-DAF451AF8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474241C-847C-2797-7125-3BAAF5616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07/02/69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A3B1D2B-601A-A9B8-0257-802D55886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479B7B5-234D-C492-A35D-CE85958C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615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FB6FB42-757B-8B20-26D0-8F11AF44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FC37B14-5D3F-6633-96C1-53BF8BF93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3DDEE5C-220F-5818-D83C-C3261663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07/02/69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9AA6BEC-6781-C205-ECD2-AA9CF42A2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0888EB1-2AE6-C347-5094-6D30B676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275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924AE6AB-8315-4C50-D442-696B6FD3A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0610304" y="2300034"/>
            <a:ext cx="6210092" cy="36610544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425BC6F0-CADB-546A-CC5C-A51215DBA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80029" y="2300034"/>
            <a:ext cx="18270270" cy="366105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5FA4D7A-9A53-023A-BCE6-714204926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07/02/69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8AA0FF7-6D35-F47C-E68E-4069C0E6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211C824-2FBF-3A61-D4E5-4040C0C7C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491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7C400C3-88B8-31C2-522E-8172D92B7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DCC92D3-17A5-2189-95B7-D2C76BE5A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D2082DE-43C8-A8C4-FD0A-7BD5F18A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07/02/69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6230CC2-236F-14DC-4463-E8BFE870F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C7417C5-6243-F997-5074-FF9D6665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406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936A83-E2FC-406C-556C-14036D685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029" y="10770165"/>
            <a:ext cx="24840367" cy="17970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DAF2EC9-0EF3-D755-FC73-50D4D5819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5029" y="28910433"/>
            <a:ext cx="24840367" cy="94501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865A497-4C27-F540-D121-9DA2D334F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07/02/69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2E685A0-F3E8-025E-614D-55E89F9B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71513BC-E586-3138-DCA1-32241AA1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784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1B9D23-E46E-CE2B-9CC7-F3682857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DA3D7A2-AAC5-9B95-2B9B-98C27F96C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0C60F7F-4B54-C4EE-B83D-1FEF537EC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1420155-D446-E3F0-7475-004F06AD1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07/02/69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39D0A3C-D5B2-BFA4-19A6-B6ECEE237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10BEFA8-6E38-2959-BBC9-59BA22CF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957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625E84A-4DEE-454F-C6D4-6F09223E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780" y="2300037"/>
            <a:ext cx="24840367" cy="835012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6428E57-3F27-BF97-0C91-7BD19719D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3781" y="10590160"/>
            <a:ext cx="12183929" cy="51900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50D97AA-3789-DD50-5E4F-CEDA3C460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3781" y="15780233"/>
            <a:ext cx="12183929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52F0C524-CA19-5476-7E27-62344D6F7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580215" y="10590160"/>
            <a:ext cx="12243932" cy="51900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AC4796B3-ADDA-222A-36A5-D80B438E5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580215" y="15780233"/>
            <a:ext cx="12243932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FE535B6E-9B7F-8AFE-8A23-130615A4A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07/02/69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F3DDDBC5-6AA6-8BEF-4EC1-50F5708A5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DC96753-8174-2BEB-9450-EB1A29785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203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C6079F1-7F04-9F48-383A-CD59B397F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E44AB597-07A2-71AF-F252-A878A922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07/02/69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7705024A-BFFC-CD6E-BE2D-7B733CD1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EF1A07E4-1FC7-9C8C-A86E-8BA97B21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628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2A26A819-1553-EB2A-FF3F-C5AD3029F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07/02/69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375E9492-357A-F437-1E48-FA0B86C30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C41BB9F-ADCE-A06A-9D21-6FBD7E59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267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CAA5BF3-76E7-5102-22F9-875C3427D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782" y="2880042"/>
            <a:ext cx="9288886" cy="100801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49F1518-F0B4-BE8E-7EE1-4E4E66421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3932" y="6220095"/>
            <a:ext cx="14580215" cy="307004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9199118-4619-A275-7A1D-CE09A21B9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3782" y="12960191"/>
            <a:ext cx="9288886" cy="240103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79DBE40-6F69-F258-774A-69B1518D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07/02/69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DA2640E-3067-E35D-A433-E163D9733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2015AA6-F701-8684-9598-4171B413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222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2A73FF-5452-50C8-F22D-2F7AFDDF8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782" y="2880042"/>
            <a:ext cx="9288886" cy="100801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877F732D-A28E-077E-4739-A34E60DE1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243932" y="6220095"/>
            <a:ext cx="14580215" cy="307004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0D3886F-149D-E34E-4E96-9038680A0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3782" y="12960191"/>
            <a:ext cx="9288886" cy="240103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B5BDA6C-36DE-C43A-870B-E8BE77D92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07/02/69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F7B37BB-186F-E54F-664A-3E8889F19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98A798B-F26C-F50E-6706-0A550BA3A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410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7E2DB948-6CE6-1551-E743-598EC034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29" y="2300037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380F49B-B6EB-8E14-8660-CF89F904A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C378429-4AD9-24FC-E60A-A9139F302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0029" y="40040594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8B65-0DF2-42F8-AC05-AED673889100}" type="datetimeFigureOut">
              <a:rPr lang="th-TH" smtClean="0"/>
              <a:t>07/02/69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283AFF2-ADCA-7135-48D4-D254389E0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40141" y="40040594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E7C4240-53BA-E7EE-215A-0F5736B79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40300" y="40040594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795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16328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แผนกวิจัยและพัฒนา มทร.อีสาน วข.สุรินทร์</dc:creator>
  <cp:lastModifiedBy>Narongrit Piromnok</cp:lastModifiedBy>
  <cp:revision>8</cp:revision>
  <dcterms:created xsi:type="dcterms:W3CDTF">2022-10-16T05:00:43Z</dcterms:created>
  <dcterms:modified xsi:type="dcterms:W3CDTF">2026-02-07T03:29:17Z</dcterms:modified>
</cp:coreProperties>
</file>